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309" r:id="rId4"/>
    <p:sldId id="296" r:id="rId5"/>
    <p:sldId id="297" r:id="rId6"/>
    <p:sldId id="298" r:id="rId7"/>
    <p:sldId id="305" r:id="rId8"/>
    <p:sldId id="299" r:id="rId9"/>
    <p:sldId id="300" r:id="rId10"/>
    <p:sldId id="270" r:id="rId11"/>
    <p:sldId id="302" r:id="rId12"/>
    <p:sldId id="259" r:id="rId13"/>
    <p:sldId id="303" r:id="rId14"/>
    <p:sldId id="258" r:id="rId15"/>
    <p:sldId id="257" r:id="rId16"/>
    <p:sldId id="260" r:id="rId17"/>
    <p:sldId id="301" r:id="rId18"/>
    <p:sldId id="306" r:id="rId19"/>
    <p:sldId id="310" r:id="rId20"/>
    <p:sldId id="307" r:id="rId21"/>
    <p:sldId id="304" r:id="rId22"/>
    <p:sldId id="308" r:id="rId23"/>
    <p:sldId id="26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2F0B"/>
    <a:srgbClr val="21331C"/>
    <a:srgbClr val="FCB22C"/>
    <a:srgbClr val="FDD743"/>
    <a:srgbClr val="124483"/>
    <a:srgbClr val="E20370"/>
    <a:srgbClr val="DA7137"/>
    <a:srgbClr val="1A2CBB"/>
    <a:srgbClr val="001879"/>
    <a:srgbClr val="FAD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8214" y="4064080"/>
            <a:ext cx="5038725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300" dirty="0">
                <a:solidFill>
                  <a:srgbClr val="26217E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</a:t>
            </a:r>
            <a:endParaRPr lang="en-US" altLang="zh-CN" sz="4800" b="1" spc="300" dirty="0">
              <a:solidFill>
                <a:srgbClr val="26217E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7352" y="24615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15621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Day1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：思维导图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在线思维导图进阶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s1.51cto.com/images/201612/b915fb37892d5e6d8be40870c45114b72be69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6" y="3798204"/>
            <a:ext cx="3017408" cy="22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-10160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Day2</a:t>
            </a: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：测试基础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软件测试入门必备：软件测试基础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1.51cto.com/wyfs01/M02/53/58/wKioJlMZhoyBcsl_AAH1tfpVwWc86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2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：项目管理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项目管理实战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pic>
        <p:nvPicPr>
          <p:cNvPr id="3074" name="Picture 2" descr="https://s1.51cto.com/wyfs01/M02/53/90/wKioJlMhbTbjuU0kAAC4iac3E8M693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Day4</a:t>
            </a: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：产品设计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62720" y="3914317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产品设计简介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界面原型设计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https://s1.51cto.com/images/201606/075774419467eb8bfd6246630763316e29298e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3" y="3798203"/>
            <a:ext cx="3015345" cy="22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1.51cto.com/images/201607/672b31a571ae85873e0711e6ecb4a02434dfa8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4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3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Day5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：黑盒测试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8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软件测试入门必备：软件测试基础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s1.51cto.com/wyfs01/M02/53/58/wKioJlMZhoyBcsl_AAH1tfpVwWc861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7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775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5868576"/>
            <a:ext cx="1219200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rgbClr val="0070C0"/>
                </a:solidFill>
              </a:rPr>
              <a:t>http://www.hostedredmine.com/projects/software_testing/wiki/2016-2</a:t>
            </a:r>
          </a:p>
          <a:p>
            <a:pPr algn="ctr"/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7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Day6</a:t>
            </a:r>
            <a:r>
              <a:rPr lang="zh-CN" altLang="en-US" sz="6000" b="1" dirty="0">
                <a:solidFill>
                  <a:srgbClr val="124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：自动化测试</a:t>
            </a:r>
            <a:endParaRPr lang="en-US" altLang="zh-CN" sz="6000" b="1" dirty="0">
              <a:solidFill>
                <a:srgbClr val="1244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84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101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2720" y="967653"/>
            <a:ext cx="7018080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</p:spTree>
    <p:extLst>
      <p:ext uri="{BB962C8B-B14F-4D97-AF65-F5344CB8AC3E}">
        <p14:creationId xmlns:p14="http://schemas.microsoft.com/office/powerpoint/2010/main" val="904850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8"/>
          <a:stretch/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Day7</a:t>
            </a:r>
            <a:r>
              <a:rPr lang="zh-CN" altLang="en-US" sz="6000" b="1" dirty="0">
                <a:solidFill>
                  <a:srgbClr val="213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：案例实战</a:t>
            </a:r>
            <a:endParaRPr lang="en-US" altLang="zh-CN" sz="6000" b="1" dirty="0">
              <a:solidFill>
                <a:srgbClr val="2133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313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" b="449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902F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02F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6612" y="5468526"/>
            <a:ext cx="10278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b="1" dirty="0">
                <a:solidFill>
                  <a:srgbClr val="0070C0"/>
                </a:solidFill>
              </a:rPr>
              <a:t>7DTesting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4" y="508000"/>
            <a:ext cx="4489449" cy="44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47352" y="3287067"/>
            <a:ext cx="592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4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   E   V   E   N        D   A   Y   S</a:t>
            </a:r>
            <a:endParaRPr lang="zh-CN" altLang="en-US" sz="2400" b="1" spc="300" dirty="0">
              <a:solidFill>
                <a:schemeClr val="accent4">
                  <a:lumMod val="50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28" name="Picture 4" descr="http://4vector.com/i/free-vector-seven-7-days_031072_seven-7-day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74" b="61018" l="9704" r="8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18" r="2963" b="35926"/>
          <a:stretch/>
        </p:blipFill>
        <p:spPr bwMode="auto">
          <a:xfrm>
            <a:off x="2667000" y="2387600"/>
            <a:ext cx="6654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5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13294" y="1030479"/>
            <a:ext cx="9165412" cy="4797041"/>
            <a:chOff x="2336800" y="1197358"/>
            <a:chExt cx="9165412" cy="479704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520985" y="-986827"/>
              <a:ext cx="4797041" cy="91654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683" y="1736691"/>
              <a:ext cx="6846771" cy="3851309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7515226" y="2705100"/>
            <a:ext cx="581024" cy="2716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6577995" y="3194490"/>
            <a:ext cx="4824400" cy="490496"/>
          </a:xfrm>
          <a:custGeom>
            <a:avLst/>
            <a:gdLst>
              <a:gd name="connsiteX0" fmla="*/ 0 w 4824400"/>
              <a:gd name="connsiteY0" fmla="*/ 0 h 490496"/>
              <a:gd name="connsiteX1" fmla="*/ 4824400 w 4824400"/>
              <a:gd name="connsiteY1" fmla="*/ 0 h 490496"/>
              <a:gd name="connsiteX2" fmla="*/ 4824400 w 4824400"/>
              <a:gd name="connsiteY2" fmla="*/ 490496 h 490496"/>
              <a:gd name="connsiteX3" fmla="*/ 0 w 4824400"/>
              <a:gd name="connsiteY3" fmla="*/ 490496 h 490496"/>
              <a:gd name="connsiteX4" fmla="*/ 0 w 482440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400" h="490496">
                <a:moveTo>
                  <a:pt x="0" y="0"/>
                </a:moveTo>
                <a:lnTo>
                  <a:pt x="4824400" y="0"/>
                </a:lnTo>
                <a:lnTo>
                  <a:pt x="482440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产品设计基础</a:t>
            </a:r>
          </a:p>
        </p:txBody>
      </p:sp>
      <p:sp>
        <p:nvSpPr>
          <p:cNvPr id="8" name="任意多边形: 形状 7"/>
          <p:cNvSpPr/>
          <p:nvPr/>
        </p:nvSpPr>
        <p:spPr>
          <a:xfrm>
            <a:off x="5869824" y="986501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在线思维导图工具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6462176" y="3930667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黑盒测试案例设计</a:t>
            </a:r>
          </a:p>
        </p:txBody>
      </p:sp>
      <p:sp>
        <p:nvSpPr>
          <p:cNvPr id="10" name="任意多边形: 形状 9"/>
          <p:cNvSpPr/>
          <p:nvPr/>
        </p:nvSpPr>
        <p:spPr>
          <a:xfrm>
            <a:off x="6199713" y="1722677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dirty="0"/>
              <a:t>软件测试基础</a:t>
            </a:r>
            <a:endParaRPr lang="zh-CN" altLang="en-US" sz="2300" kern="1200" dirty="0"/>
          </a:p>
        </p:txBody>
      </p:sp>
      <p:sp>
        <p:nvSpPr>
          <p:cNvPr id="18" name="任意多边形: 形状 17"/>
          <p:cNvSpPr/>
          <p:nvPr/>
        </p:nvSpPr>
        <p:spPr>
          <a:xfrm>
            <a:off x="6314013" y="4666303"/>
            <a:ext cx="5145533" cy="490496"/>
          </a:xfrm>
          <a:custGeom>
            <a:avLst/>
            <a:gdLst>
              <a:gd name="connsiteX0" fmla="*/ 0 w 5145533"/>
              <a:gd name="connsiteY0" fmla="*/ 0 h 490496"/>
              <a:gd name="connsiteX1" fmla="*/ 5145533 w 5145533"/>
              <a:gd name="connsiteY1" fmla="*/ 0 h 490496"/>
              <a:gd name="connsiteX2" fmla="*/ 5145533 w 5145533"/>
              <a:gd name="connsiteY2" fmla="*/ 490496 h 490496"/>
              <a:gd name="connsiteX3" fmla="*/ 0 w 5145533"/>
              <a:gd name="connsiteY3" fmla="*/ 490496 h 490496"/>
              <a:gd name="connsiteX4" fmla="*/ 0 w 5145533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5533" h="490496">
                <a:moveTo>
                  <a:pt x="0" y="0"/>
                </a:moveTo>
                <a:lnTo>
                  <a:pt x="5145533" y="0"/>
                </a:lnTo>
                <a:lnTo>
                  <a:pt x="5145533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Web </a:t>
            </a:r>
            <a:r>
              <a:rPr lang="zh-CN" altLang="en-US" sz="2300" kern="1200" dirty="0"/>
              <a:t>自动化测试工具</a:t>
            </a:r>
          </a:p>
        </p:txBody>
      </p:sp>
      <p:sp>
        <p:nvSpPr>
          <p:cNvPr id="12" name="任意多边形: 形状 11"/>
          <p:cNvSpPr/>
          <p:nvPr/>
        </p:nvSpPr>
        <p:spPr>
          <a:xfrm>
            <a:off x="6443126" y="2458314"/>
            <a:ext cx="4902120" cy="490496"/>
          </a:xfrm>
          <a:custGeom>
            <a:avLst/>
            <a:gdLst>
              <a:gd name="connsiteX0" fmla="*/ 0 w 4902120"/>
              <a:gd name="connsiteY0" fmla="*/ 0 h 490496"/>
              <a:gd name="connsiteX1" fmla="*/ 4902120 w 4902120"/>
              <a:gd name="connsiteY1" fmla="*/ 0 h 490496"/>
              <a:gd name="connsiteX2" fmla="*/ 4902120 w 4902120"/>
              <a:gd name="connsiteY2" fmla="*/ 490496 h 490496"/>
              <a:gd name="connsiteX3" fmla="*/ 0 w 4902120"/>
              <a:gd name="connsiteY3" fmla="*/ 490496 h 490496"/>
              <a:gd name="connsiteX4" fmla="*/ 0 w 4902120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120" h="490496">
                <a:moveTo>
                  <a:pt x="0" y="0"/>
                </a:moveTo>
                <a:lnTo>
                  <a:pt x="4902120" y="0"/>
                </a:lnTo>
                <a:lnTo>
                  <a:pt x="4902120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在线项目管理工具</a:t>
            </a:r>
          </a:p>
        </p:txBody>
      </p:sp>
      <p:sp>
        <p:nvSpPr>
          <p:cNvPr id="20" name="任意多边形: 形状 19"/>
          <p:cNvSpPr/>
          <p:nvPr/>
        </p:nvSpPr>
        <p:spPr>
          <a:xfrm>
            <a:off x="6060324" y="5402480"/>
            <a:ext cx="5589721" cy="490496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332" tIns="58420" rIns="58420" bIns="5842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300" kern="1200" dirty="0"/>
              <a:t>综合案例实战</a:t>
            </a:r>
          </a:p>
        </p:txBody>
      </p:sp>
      <p:sp>
        <p:nvSpPr>
          <p:cNvPr id="24" name="椭圆 23"/>
          <p:cNvSpPr/>
          <p:nvPr/>
        </p:nvSpPr>
        <p:spPr>
          <a:xfrm>
            <a:off x="-4656472" y="-1790700"/>
            <a:ext cx="11242308" cy="10401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34664" y="925189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椭圆 10"/>
          <p:cNvSpPr/>
          <p:nvPr/>
        </p:nvSpPr>
        <p:spPr>
          <a:xfrm>
            <a:off x="5664553" y="166136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椭圆 12"/>
          <p:cNvSpPr/>
          <p:nvPr/>
        </p:nvSpPr>
        <p:spPr>
          <a:xfrm>
            <a:off x="5831766" y="2397002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椭圆 14"/>
          <p:cNvSpPr/>
          <p:nvPr/>
        </p:nvSpPr>
        <p:spPr>
          <a:xfrm>
            <a:off x="5871385" y="313317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椭圆 16"/>
          <p:cNvSpPr/>
          <p:nvPr/>
        </p:nvSpPr>
        <p:spPr>
          <a:xfrm>
            <a:off x="5793666" y="3869355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椭圆 18"/>
          <p:cNvSpPr/>
          <p:nvPr/>
        </p:nvSpPr>
        <p:spPr>
          <a:xfrm>
            <a:off x="5588353" y="4604991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椭圆 20"/>
          <p:cNvSpPr/>
          <p:nvPr/>
        </p:nvSpPr>
        <p:spPr>
          <a:xfrm>
            <a:off x="5258464" y="5341168"/>
            <a:ext cx="613120" cy="613120"/>
          </a:xfrm>
          <a:prstGeom prst="ellipse">
            <a:avLst/>
          </a:prstGeom>
          <a:solidFill>
            <a:srgbClr val="00B0F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椭圆 22"/>
          <p:cNvSpPr/>
          <p:nvPr/>
        </p:nvSpPr>
        <p:spPr>
          <a:xfrm>
            <a:off x="-3790950" y="-1009650"/>
            <a:ext cx="9553902" cy="883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1877" y="2717127"/>
            <a:ext cx="3285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七天学会软件测试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课程内容安排</a:t>
            </a:r>
          </a:p>
        </p:txBody>
      </p:sp>
      <p:sp>
        <p:nvSpPr>
          <p:cNvPr id="26" name="任意多边形: 形状 25"/>
          <p:cNvSpPr/>
          <p:nvPr/>
        </p:nvSpPr>
        <p:spPr>
          <a:xfrm>
            <a:off x="5456763" y="1040475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D1</a:t>
            </a:r>
            <a:endParaRPr lang="zh-CN" altLang="en-US" sz="2300" kern="1200" dirty="0"/>
          </a:p>
        </p:txBody>
      </p:sp>
      <p:sp>
        <p:nvSpPr>
          <p:cNvPr id="27" name="任意多边形: 形状 26"/>
          <p:cNvSpPr/>
          <p:nvPr/>
        </p:nvSpPr>
        <p:spPr>
          <a:xfrm>
            <a:off x="5801750" y="177611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D2</a:t>
            </a:r>
            <a:endParaRPr lang="zh-CN" altLang="en-US" sz="2300" kern="1200" dirty="0"/>
          </a:p>
        </p:txBody>
      </p:sp>
      <p:sp>
        <p:nvSpPr>
          <p:cNvPr id="28" name="任意多边形: 形状 27"/>
          <p:cNvSpPr/>
          <p:nvPr/>
        </p:nvSpPr>
        <p:spPr>
          <a:xfrm>
            <a:off x="5972077" y="248821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D3</a:t>
            </a:r>
            <a:endParaRPr lang="zh-CN" altLang="en-US" sz="2300" kern="120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6016910" y="321408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D4</a:t>
            </a:r>
            <a:endParaRPr lang="zh-CN" altLang="en-US" sz="2300" kern="1200" dirty="0"/>
          </a:p>
        </p:txBody>
      </p:sp>
      <p:sp>
        <p:nvSpPr>
          <p:cNvPr id="30" name="任意多边形: 形状 29"/>
          <p:cNvSpPr/>
          <p:nvPr/>
        </p:nvSpPr>
        <p:spPr>
          <a:xfrm>
            <a:off x="5933870" y="3943102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D5</a:t>
            </a:r>
            <a:endParaRPr lang="zh-CN" altLang="en-US" sz="2300" kern="1200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5729131" y="4693290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D6</a:t>
            </a:r>
            <a:endParaRPr lang="zh-CN" altLang="en-US" sz="2300" kern="1200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5388177" y="5429467"/>
            <a:ext cx="413061" cy="436521"/>
          </a:xfrm>
          <a:custGeom>
            <a:avLst/>
            <a:gdLst>
              <a:gd name="connsiteX0" fmla="*/ 0 w 5589721"/>
              <a:gd name="connsiteY0" fmla="*/ 0 h 490496"/>
              <a:gd name="connsiteX1" fmla="*/ 5589721 w 5589721"/>
              <a:gd name="connsiteY1" fmla="*/ 0 h 490496"/>
              <a:gd name="connsiteX2" fmla="*/ 5589721 w 5589721"/>
              <a:gd name="connsiteY2" fmla="*/ 490496 h 490496"/>
              <a:gd name="connsiteX3" fmla="*/ 0 w 5589721"/>
              <a:gd name="connsiteY3" fmla="*/ 490496 h 490496"/>
              <a:gd name="connsiteX4" fmla="*/ 0 w 5589721"/>
              <a:gd name="connsiteY4" fmla="*/ 0 h 4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721" h="490496">
                <a:moveTo>
                  <a:pt x="0" y="0"/>
                </a:moveTo>
                <a:lnTo>
                  <a:pt x="5589721" y="0"/>
                </a:lnTo>
                <a:lnTo>
                  <a:pt x="5589721" y="490496"/>
                </a:lnTo>
                <a:lnTo>
                  <a:pt x="0" y="49049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D7</a:t>
            </a:r>
            <a:endParaRPr lang="zh-CN" altLang="en-US" sz="2300" kern="1200" dirty="0"/>
          </a:p>
        </p:txBody>
      </p:sp>
    </p:spTree>
    <p:extLst>
      <p:ext uri="{BB962C8B-B14F-4D97-AF65-F5344CB8AC3E}">
        <p14:creationId xmlns:p14="http://schemas.microsoft.com/office/powerpoint/2010/main" val="133693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95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91"/>
            <a:ext cx="12192000" cy="6112017"/>
          </a:xfrm>
          <a:prstGeom prst="rect">
            <a:avLst/>
          </a:prstGeom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34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222</Words>
  <Application>Microsoft Office PowerPoint</Application>
  <PresentationFormat>宽屏</PresentationFormat>
  <Paragraphs>53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Microsoft Sans Serif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78</cp:revision>
  <dcterms:created xsi:type="dcterms:W3CDTF">2016-12-06T05:53:29Z</dcterms:created>
  <dcterms:modified xsi:type="dcterms:W3CDTF">2017-01-07T23:48:05Z</dcterms:modified>
</cp:coreProperties>
</file>